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EEFC-32B8-4EAE-8006-976BC407E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D96FB-1BAD-4DD7-A597-AC3829A7B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F174C-0580-45AE-8195-B3AA4DB8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093F5-1678-4D25-9036-9F6954E01F1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74C77-356F-4F61-BCCA-FB54FA77B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D7447-5D5D-492A-8763-C6D8EB42B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7C4C9-7FE6-4467-BC60-7A0E13378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87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7144-02F0-43C3-93F8-0752FFA15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91905-FB96-4D23-AD7B-9C2FAE94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23818-C0BE-4364-967C-75A501B4E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093F5-1678-4D25-9036-9F6954E01F1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BBD14-34D1-4E4C-95BD-777393FE3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24749-A1F5-48F0-9389-87DE3707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7C4C9-7FE6-4467-BC60-7A0E13378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4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6131C3-BA14-45D5-9A56-84564483BF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68A4B-2902-4AB3-B680-3F97F5C06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E2AA4-3807-4612-9B38-CEC3BFB2C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093F5-1678-4D25-9036-9F6954E01F1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66DE9-F236-4D74-B42D-C1767F575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71D0A-9754-4E0F-B64F-D1C986C6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7C4C9-7FE6-4467-BC60-7A0E13378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4E1EA-E8B0-45B2-9BAD-112853A2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821C8-1494-4A32-8B52-6232B4E16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78611-4F1B-4588-9BD1-A6A57B66E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093F5-1678-4D25-9036-9F6954E01F1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AD6FC-C563-4A6A-80C2-270379CD8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F6477-F5A2-4E77-B842-806E8741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7C4C9-7FE6-4467-BC60-7A0E13378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3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D4ED-75A9-4F69-8805-7AA0D09E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56F68-4494-48DC-9554-75CB31BE7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ACF4C-C453-426C-9EFD-7F6598DE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093F5-1678-4D25-9036-9F6954E01F1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BA88F-43F8-4CAE-9561-2C0067147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1DFFA-D36A-4A4E-9D91-A1238F103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7C4C9-7FE6-4467-BC60-7A0E13378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6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EF8F-2104-441E-9497-9C40CBBE9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0165F-2EA2-4743-8969-1741139F4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5B84B-1BE9-4AF5-A05F-1F9475D04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41321-04C0-475B-A1D0-58DE68785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093F5-1678-4D25-9036-9F6954E01F1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3ECDB-305D-4FE5-B674-4FE91935D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4CA50-69A5-4DF0-98F2-E3E8B2F5F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7C4C9-7FE6-4467-BC60-7A0E13378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2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A23E-7BBF-4FAB-8344-F1E997303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C0E08-C860-4306-BF32-483D4076F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F73C2-8EED-4BD0-BEFC-C1A997B28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99EEFA-3F99-423D-AB81-5D83E3F7E8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C7CE0-84F3-4515-B1C9-A6098D0005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1A6F33-F85E-4E1F-97BA-B44D29570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093F5-1678-4D25-9036-9F6954E01F1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3E9096-7CAF-4041-B879-8F1C8C028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98DE79-6527-4300-AA9D-CB0E5537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7C4C9-7FE6-4467-BC60-7A0E13378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02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20A65-222F-490C-9F28-7A7426F6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31A79-ECAC-446F-B31E-10D58C94E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093F5-1678-4D25-9036-9F6954E01F1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38F19-7000-4549-87E5-0918FB910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1FA80-0E08-4E79-94DE-0ADA55E4C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7C4C9-7FE6-4467-BC60-7A0E13378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01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404BE1-0173-4628-BADA-9AE61795C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093F5-1678-4D25-9036-9F6954E01F1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78257-FC92-4EF7-B761-2F5707C7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064BB-DDCB-4879-A783-DC46DB34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7C4C9-7FE6-4467-BC60-7A0E13378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37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07F4E-0CF0-4F46-9338-A4B44A6C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2068C-D1F5-4D96-807D-96185C0D7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B4A07-625C-47A9-8C91-3B8355FDC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D3831-B7F2-40E6-A775-56F787B27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093F5-1678-4D25-9036-9F6954E01F1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FB4CC-9B3A-4524-8373-9EBDFBCEF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89737-8C86-43FE-828D-EA168515E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7C4C9-7FE6-4467-BC60-7A0E13378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83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16807-A7F2-40C2-B9A3-255F9561F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C7FD53-F932-4643-A4D5-8E7ADD3CBE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7303C-AD8A-4DF5-B975-4668DBCDE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7391B-A3A9-4394-AA6F-455A5DC52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093F5-1678-4D25-9036-9F6954E01F1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CDB81-E19E-4E5E-9EA8-2486CC565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6E7DC-5D1F-486B-9D37-12F58F25D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7C4C9-7FE6-4467-BC60-7A0E13378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5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4A8A15-0E23-40C8-8AE5-C51E4D14A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651A7-C6A6-4208-9585-1CFA14D51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12E2E-FF9D-486D-BD02-CA61F3195D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093F5-1678-4D25-9036-9F6954E01F1D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FDCA9-3B65-419C-ACA0-F74886E2F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CAAA5-FE2E-45BD-A683-DFB631ED2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7C4C9-7FE6-4467-BC60-7A0E13378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8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574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AD70E-82B4-485E-AD6F-F3C139F10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47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44F6E0-289C-4266-BE39-DFDB9103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9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73374-548F-4B24-BA2D-F157AFD3A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390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0D92CF-440D-4096-9178-96B41C0E3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53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344C8-4BC6-4657-BCF3-5956720D7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9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677F36-E56C-46F0-B794-164FCEF3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52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A7F60-CD75-463C-8906-753A9832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54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5F78F6-3FEB-45E1-8A8A-23110C773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94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C8939D-4964-4D32-BB74-EE1014DE7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07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530A91-A235-4702-8509-2D2C1075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34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11</cp:revision>
  <dcterms:created xsi:type="dcterms:W3CDTF">2019-09-23T17:44:55Z</dcterms:created>
  <dcterms:modified xsi:type="dcterms:W3CDTF">2019-09-23T19:01:37Z</dcterms:modified>
</cp:coreProperties>
</file>